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7" r:id="rId15"/>
    <p:sldId id="269" r:id="rId16"/>
    <p:sldId id="270" r:id="rId17"/>
    <p:sldId id="278" r:id="rId18"/>
    <p:sldId id="279" r:id="rId19"/>
    <p:sldId id="271" r:id="rId20"/>
    <p:sldId id="272" r:id="rId21"/>
    <p:sldId id="276" r:id="rId22"/>
    <p:sldId id="273" r:id="rId23"/>
    <p:sldId id="280" r:id="rId24"/>
    <p:sldId id="281" r:id="rId25"/>
    <p:sldId id="274" r:id="rId26"/>
    <p:sldId id="275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EDF8-CF14-4349-86DC-CA3C6C725608}" type="datetimeFigureOut">
              <a:rPr lang="cs-CZ" smtClean="0"/>
              <a:pPr/>
              <a:t>9.12.2011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6636-96C3-40D7-8866-EC801A09B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080F-B7AB-4473-817B-036E9589F891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 spd="slow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D97-79F5-4995-A9BF-6F7D9A075E53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46A4-0AB0-4F05-9C00-35287E009D2B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77BA-3381-40D2-AD36-E0D770539235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D731-BC8E-4D13-9815-A0B98179C6E8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BD6-A9D3-43D4-BBC2-922D89B9076D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CBFD-BDF7-46B2-ABF4-FB45551638D8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7EBE-5913-49A5-A72C-E3C6D04EAEDA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A04-BC44-46E1-A93D-EEED35204BEB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488-F094-4B15-9FDC-3887E567D9FB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8C3-BEC7-4769-BEE3-157A1EB0866D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2D625-FD29-46F5-868C-D14051ADCEED}" type="datetime1">
              <a:rPr lang="cs-CZ" smtClean="0"/>
              <a:pPr/>
              <a:t>9.12.2011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OÚ Ohaře 2010 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C9751E-F057-4A41-9E0D-AC7D6700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7000">
    <p:wedge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TPCA-l&#237;py\01_Encuentros_(instr.)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229600" cy="1628788"/>
          </a:xfrm>
        </p:spPr>
        <p:txBody>
          <a:bodyPr/>
          <a:lstStyle/>
          <a:p>
            <a:r>
              <a:rPr lang="cs-CZ" dirty="0" smtClean="0"/>
              <a:t>Lípy potřebují ošetřit, ne pokácet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3714752"/>
            <a:ext cx="6400800" cy="1311748"/>
          </a:xfrm>
        </p:spPr>
        <p:txBody>
          <a:bodyPr/>
          <a:lstStyle/>
          <a:p>
            <a:r>
              <a:rPr lang="cs-CZ" dirty="0" smtClean="0"/>
              <a:t>Projekt finančně </a:t>
            </a:r>
            <a:r>
              <a:rPr lang="cs-CZ" dirty="0" smtClean="0"/>
              <a:t>podpořen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společností TPCA</a:t>
            </a:r>
            <a:endParaRPr lang="cs-CZ" dirty="0"/>
          </a:p>
        </p:txBody>
      </p:sp>
      <p:pic>
        <p:nvPicPr>
          <p:cNvPr id="6" name="Obrázek 5" descr="nptpc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286388"/>
            <a:ext cx="5572132" cy="97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000628" y="4286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Obec Ohaře</a:t>
            </a:r>
            <a:endParaRPr lang="cs-CZ" sz="2800" dirty="0"/>
          </a:p>
        </p:txBody>
      </p:sp>
      <p:pic>
        <p:nvPicPr>
          <p:cNvPr id="8" name="Picture 2" descr="C:\Users\user\Desktop\TPCA-lípy-zmenšené\Znak obce_Ohaře.jpg"/>
          <p:cNvPicPr>
            <a:picLocks noChangeAspect="1" noChangeArrowheads="1"/>
          </p:cNvPicPr>
          <p:nvPr/>
        </p:nvPicPr>
        <p:blipFill>
          <a:blip r:embed="rId4" cstate="print"/>
          <a:srcRect l="3968" t="1979" r="8730"/>
          <a:stretch>
            <a:fillRect/>
          </a:stretch>
        </p:blipFill>
        <p:spPr bwMode="auto">
          <a:xfrm>
            <a:off x="7215206" y="285728"/>
            <a:ext cx="1357322" cy="152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1_Encuentros_(instr.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Pokácení lípy před </a:t>
            </a:r>
            <a:r>
              <a:rPr lang="cs-CZ" dirty="0" err="1" smtClean="0"/>
              <a:t>č.p</a:t>
            </a:r>
            <a:r>
              <a:rPr lang="cs-CZ" dirty="0" smtClean="0"/>
              <a:t>. 73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242" name="Picture 2" descr="C:\Users\user\Desktop\TPCA-lípy-zmenšené\29.6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65638"/>
            <a:ext cx="5572164" cy="41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TPCA-lípy-zmenšené\29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929066"/>
            <a:ext cx="3516309" cy="26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Dřevo z lípy před </a:t>
            </a:r>
            <a:r>
              <a:rPr lang="cs-CZ" dirty="0" err="1" smtClean="0"/>
              <a:t>č.p</a:t>
            </a:r>
            <a:r>
              <a:rPr lang="cs-CZ" dirty="0" smtClean="0"/>
              <a:t>. 73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1268" name="Picture 4" descr="C:\Users\user\Desktop\TPCA-lípy-zmenšené\14.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349752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user\Desktop\TPCA-lípy-zmenšené\29_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594" y="3214686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TPCA-lípy-zmenšené\12.8 (8) - Kopi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57158" y="1500174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Ořez stromů, zpevnění korun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2292" name="Picture 4" descr="C:\Users\user\Desktop\TPCA-lípy-zmenšené\16.9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563934" cy="267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\Desktop\TPCA-lípy-zmenšené\12.8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43314"/>
            <a:ext cx="3929090" cy="29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Ořez stromů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4338" name="Picture 2" descr="C:\Users\user\Desktop\TPCA-lípy-zmenšené\27.1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3" y="1500174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TPCA-lípy-zmenšené\27.10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284" y="1489039"/>
            <a:ext cx="2794434" cy="372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user\Desktop\TPCA-lípy-zmenšené\27.10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3273" y="2357429"/>
            <a:ext cx="2678925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Úklid větví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2530" name="Picture 2" descr="C:\Users\user\Desktop\TPCA-lípy-zmenšené\2.9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user\Desktop\TPCA-lípy-zmenšené\2.9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user\Desktop\TPCA-lípy-zmenšené\29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Pokácení lípy před OÚ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5362" name="Picture 2" descr="C:\Users\user\Desktop\TPCA-lípy-zmenšené\23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421190" cy="331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user\Desktop\TPCA-lípy-zmenšené\23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4421190" cy="331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user\Desktop\TPCA-lípy-zmenšené\23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492496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Pokácení 2 ořešáků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6386" name="Picture 2" descr="C:\Users\user\Desktop\TPCA-lípy-zmenšené\23_1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user\Desktop\TPCA-lípy-zmenšené\24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95425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Štěpkování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23555" name="Picture 3" descr="C:\Users\user\Desktop\TPCA-lípy-zmenšené\21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1214422"/>
            <a:ext cx="4262467" cy="319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Users\user\Desktop\TPCA-lípy-zmenšené\21.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Hrabání listí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24578" name="Picture 2" descr="C:\Users\user\Desktop\TPCA-lípy-zmenšené\IMG_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user\Desktop\TPCA-lípy-zmenšené\IMG_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4635504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user\Desktop\TPCA-lípy-zmenšené\IMG_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357562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Ošetření dutin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7413" name="Picture 5" descr="C:\Users\user\Desktop\TPCA-lípy-zmenšené\27.10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31849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user\Desktop\TPCA-lípy-zmenšené\27.10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60411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user\Desktop\TPCA-lípy-zmenšené\27.10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14685"/>
            <a:ext cx="2581276" cy="344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user\Desktop\TPCA-lípy-zmenšené\27.10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44" y="3214686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Poškozené stromy</a:t>
            </a:r>
            <a:endParaRPr lang="cs-CZ" dirty="0"/>
          </a:p>
        </p:txBody>
      </p:sp>
      <p:pic>
        <p:nvPicPr>
          <p:cNvPr id="2052" name="Picture 4" descr="C:\Users\user\Desktop\TPCA-lípy-zmenšené\ořešák č.čp.19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90609"/>
            <a:ext cx="2509838" cy="334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TPCA-lípy-zmenšené\lípa u OÚ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71810"/>
            <a:ext cx="2652714" cy="353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2055" name="Picture 7" descr="C:\Users\user\Desktop\Lípy-zmenšené\Ohaře_lípy_únor09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2545557" cy="339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TPCA-lípy-zmenšené\ořech u čp. 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084486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e 2009\Nové lí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2821801" cy="37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Výsadba (i poškození) nových lip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026" name="Picture 2" descr="C:\Users\user\Desktop\Prezentace 2009\Nové lí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TPCA-lípy-zmenšené\IMG_2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Prezentace 2009\30.12.09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35769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Frézování zbytků kmenů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21506" name="Picture 2" descr="C:\Users\user\Desktop\TPCA-lípy-zmenšené\17.12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7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user\Desktop\TPCA-lípy-zmenšené\17.12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5207008" cy="390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Pracovníci firmy </a:t>
            </a:r>
            <a:r>
              <a:rPr lang="cs-CZ" dirty="0" err="1" smtClean="0"/>
              <a:t>Kotys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18434" name="Picture 2" descr="C:\Users\user\Desktop\TPCA-lípy-zmenšené\27.1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14480" y="1357298"/>
            <a:ext cx="5969013" cy="447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v tisku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29" name="Picture 5" descr="C:\Users\user\Desktop\Prezentace 2009\Kolínský deník-8.6.- ro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1"/>
            <a:ext cx="4572032" cy="549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v tisku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39938" name="Picture 2" descr="Zpět na galerii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284">
            <a:off x="1053123" y="1218959"/>
            <a:ext cx="3112669" cy="530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Zpět na galerii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348">
            <a:off x="4929190" y="1571612"/>
            <a:ext cx="3542648" cy="492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Lípy na hřbitově v různých ročních obdobích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9462" name="Picture 6" descr="C:\Users\user\Desktop\TPCA-lípy-zmenšené\Lipy-29.10.07_010-zmens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429025" cy="257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Users\user\Desktop\TPCA-lípy-zmenšené\lípy na hřbitově 1- bře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C:\Users\user\Desktop\TPCA-lípy-zmenšené\lipy_na_hrbitove_1-_cerven-zmens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2643206" cy="352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C:\Users\user\Desktop\TPCA-lípy-zmenšené\Obec_22.11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Lípy v obci v různých ročních obdobích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20484" name="Picture 4" descr="C:\Users\user\Desktop\TPCA-lípy-zmenšené\7.5.08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user\Desktop\TPCA-lípy-zmenšené\13.10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872" y="1428735"/>
            <a:ext cx="3975656" cy="298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user\Desktop\TPCA-lípy-zmenšené\17.2 (5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185858"/>
          </a:xfrm>
        </p:spPr>
        <p:txBody>
          <a:bodyPr/>
          <a:lstStyle/>
          <a:p>
            <a:r>
              <a:rPr lang="cs-CZ" dirty="0" smtClean="0"/>
              <a:t>Děkujeme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společnosti TPCA Kolín – Ovčáry</a:t>
            </a:r>
          </a:p>
          <a:p>
            <a:r>
              <a:rPr lang="cs-CZ" dirty="0" smtClean="0"/>
              <a:t>a</a:t>
            </a:r>
          </a:p>
          <a:p>
            <a:r>
              <a:rPr lang="cs-CZ" dirty="0" smtClean="0"/>
              <a:t>Nadaci Partnerství</a:t>
            </a:r>
          </a:p>
          <a:p>
            <a:r>
              <a:rPr lang="cs-CZ" dirty="0" smtClean="0"/>
              <a:t>za podporu </a:t>
            </a:r>
            <a:endParaRPr lang="cs-CZ" dirty="0"/>
          </a:p>
        </p:txBody>
      </p:sp>
      <p:pic>
        <p:nvPicPr>
          <p:cNvPr id="4" name="Obrázek 3" descr="nptpc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286388"/>
            <a:ext cx="5572132" cy="97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dutiny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13314" name="Picture 2" descr="C:\Users\user\Desktop\Lípy-zmenšené\Ohaře_lípy_únor09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94" y="1142985"/>
            <a:ext cx="3762400" cy="282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user\Desktop\Lípy-zmenšené\Ohaře_lípy_únor09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1142984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TPCA-lípy-zmenšené\lípa u OÚ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user\Desktop\TPCA-lípy-zmenšené\29.6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85762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Lípy na hřbitově v roce 2002</a:t>
            </a:r>
            <a:endParaRPr lang="cs-CZ" dirty="0"/>
          </a:p>
        </p:txBody>
      </p:sp>
      <p:pic>
        <p:nvPicPr>
          <p:cNvPr id="3074" name="Picture 2" descr="C:\Users\user\Desktop\Lípy-zmenšené\2002-po vichřic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209933" cy="457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Lípy-zmenšené\2002-po vichřic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3" y="2214554"/>
            <a:ext cx="4568411" cy="309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Lípy na hřbitově v roce 2008</a:t>
            </a:r>
            <a:endParaRPr lang="cs-CZ" dirty="0"/>
          </a:p>
        </p:txBody>
      </p:sp>
      <p:pic>
        <p:nvPicPr>
          <p:cNvPr id="4098" name="Picture 2" descr="C:\Users\user\Desktop\Lípy-zmenšené\16.4.08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778247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Lípy-zmenšené\5.3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500462" cy="46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TPCA-lípy-zmenšené\5.3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38500"/>
            <a:ext cx="2714626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r>
              <a:rPr lang="cs-CZ" dirty="0" smtClean="0"/>
              <a:t>AOPK, kontrola stavu stromů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122" name="Picture 2" descr="C:\Users\user\Desktop\TPCA-lípy-zmenšené\29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36" y="1785926"/>
            <a:ext cx="3242078" cy="432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TPCA-lípy-zmenšené\před č.p. 73_24.4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2428868"/>
            <a:ext cx="4873631" cy="365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170" name="Picture 2" descr="C:\Users\user\Desktop\TPCA-lípy-zmenšené\Žá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7163"/>
            <a:ext cx="6848475" cy="654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Udělení grantu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8194" name="Picture 2" descr="C:\Users\user\Desktop\TPCA-lípy-zmenšené\Š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129350" cy="43364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Předání šeku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751E-F057-4A41-9E0D-AC7D67007EC9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9218" name="Picture 2" descr="C:\Users\user\Desktop\TPCA-lípy-zmenšené\Předání šeků_společná fo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214422"/>
            <a:ext cx="5989341" cy="306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Desktop\TPCA-lípy-zmenšené\Předání šeku_9.6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710" y="3571876"/>
            <a:ext cx="427673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139</Words>
  <Application>Microsoft Office PowerPoint</Application>
  <PresentationFormat>Předvádění na obrazovce (4:3)</PresentationFormat>
  <Paragraphs>57</Paragraphs>
  <Slides>27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Vrchol</vt:lpstr>
      <vt:lpstr>Lípy potřebují ošetřit, ne pokácet</vt:lpstr>
      <vt:lpstr>Poškozené stromy</vt:lpstr>
      <vt:lpstr>Otevřené dutiny</vt:lpstr>
      <vt:lpstr>Lípy na hřbitově v roce 2002</vt:lpstr>
      <vt:lpstr>Lípy na hřbitově v roce 2008</vt:lpstr>
      <vt:lpstr>AOPK, kontrola stavu stromů</vt:lpstr>
      <vt:lpstr>Snímek 7</vt:lpstr>
      <vt:lpstr>Udělení grantu</vt:lpstr>
      <vt:lpstr>Předání šeku</vt:lpstr>
      <vt:lpstr>Pokácení lípy před č.p. 73</vt:lpstr>
      <vt:lpstr>Dřevo z lípy před č.p. 73</vt:lpstr>
      <vt:lpstr>Ořez stromů, zpevnění korun</vt:lpstr>
      <vt:lpstr>Ořez stromů</vt:lpstr>
      <vt:lpstr>Úklid větví</vt:lpstr>
      <vt:lpstr>Pokácení lípy před OÚ</vt:lpstr>
      <vt:lpstr>Pokácení 2 ořešáků</vt:lpstr>
      <vt:lpstr>Štěpkování</vt:lpstr>
      <vt:lpstr>Hrabání listí</vt:lpstr>
      <vt:lpstr>Ošetření dutin</vt:lpstr>
      <vt:lpstr>Výsadba (i poškození) nových lip</vt:lpstr>
      <vt:lpstr>Frézování zbytků kmenů</vt:lpstr>
      <vt:lpstr>Pracovníci firmy Kotys</vt:lpstr>
      <vt:lpstr>Informace v tisku</vt:lpstr>
      <vt:lpstr>Informace v tisku</vt:lpstr>
      <vt:lpstr>Lípy na hřbitově v různých ročních obdobích</vt:lpstr>
      <vt:lpstr>Lípy v obci v různých ročních obdobích</vt:lpstr>
      <vt:lpstr>Děkujeme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Lípy potřebují ošetřit, ne pokácet</dc:title>
  <dc:creator>user</dc:creator>
  <cp:lastModifiedBy>user</cp:lastModifiedBy>
  <cp:revision>43</cp:revision>
  <dcterms:created xsi:type="dcterms:W3CDTF">2010-03-03T07:09:53Z</dcterms:created>
  <dcterms:modified xsi:type="dcterms:W3CDTF">2011-12-09T08:36:16Z</dcterms:modified>
</cp:coreProperties>
</file>