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9"/>
  </p:notes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77" r:id="rId15"/>
    <p:sldId id="269" r:id="rId16"/>
    <p:sldId id="270" r:id="rId17"/>
    <p:sldId id="278" r:id="rId18"/>
    <p:sldId id="279" r:id="rId19"/>
    <p:sldId id="271" r:id="rId20"/>
    <p:sldId id="272" r:id="rId21"/>
    <p:sldId id="276" r:id="rId22"/>
    <p:sldId id="273" r:id="rId23"/>
    <p:sldId id="280" r:id="rId24"/>
    <p:sldId id="281" r:id="rId25"/>
    <p:sldId id="274" r:id="rId26"/>
    <p:sldId id="275" r:id="rId27"/>
    <p:sldId id="282" r:id="rId2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AEDF8-CF14-4349-86DC-CA3C6C725608}" type="datetimeFigureOut">
              <a:rPr lang="cs-CZ" smtClean="0"/>
              <a:pPr/>
              <a:t>9.12.2011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F6636-96C3-40D7-8866-EC801A09B2F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080F-B7AB-4473-817B-036E9589F891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</p:spTree>
  </p:cSld>
  <p:clrMapOvr>
    <a:masterClrMapping/>
  </p:clrMapOvr>
  <p:transition spd="slow" advTm="7000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977BA-3381-40D2-AD36-E0D770539235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DD731-BC8E-4D13-9815-A0B98179C6E8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 advTm="7000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0EBD6-A9D3-43D4-BBC2-922D89B9076D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8CBFD-BDF7-46B2-ABF4-FB45551638D8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77EBE-5913-49A5-A72C-E3C6D04EAEDA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80A04-BC44-46E1-A93D-EEED35204BEB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7488-F094-4B15-9FDC-3887E567D9FB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Klepnutím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D78C3-BEC7-4769-BEE3-157A1EB0866D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9AD97-79F5-4995-A9BF-6F7D9A075E53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546A4-0AB0-4F05-9C00-35287E009D2B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E2D625-FD29-46F5-868C-D14051ADCEED}" type="datetime1">
              <a:rPr lang="cs-CZ" smtClean="0"/>
              <a:pPr/>
              <a:t>9.12.2011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r>
              <a:rPr lang="cs-CZ" smtClean="0"/>
              <a:t>OÚ Ohaře 2010 </a:t>
            </a:r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C9751E-F057-4A41-9E0D-AC7D67007EC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 advTm="7000">
    <p:wedge/>
  </p:transition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esktop\TPCA-l&#237;py\01_Encuentros_(instr.).wma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8596" y="1928802"/>
            <a:ext cx="8229600" cy="1628788"/>
          </a:xfrm>
        </p:spPr>
        <p:txBody>
          <a:bodyPr/>
          <a:lstStyle/>
          <a:p>
            <a:r>
              <a:rPr lang="cs-CZ" dirty="0" smtClean="0"/>
              <a:t>Lípy potřebují ošetřit, ne pokácet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0166" y="3714752"/>
            <a:ext cx="6400800" cy="1311748"/>
          </a:xfrm>
        </p:spPr>
        <p:txBody>
          <a:bodyPr/>
          <a:lstStyle/>
          <a:p>
            <a:r>
              <a:rPr lang="cs-CZ" dirty="0" smtClean="0"/>
              <a:t>Projekt finančně </a:t>
            </a:r>
            <a:r>
              <a:rPr lang="cs-CZ" dirty="0" smtClean="0"/>
              <a:t>podpořen</a:t>
            </a:r>
            <a:br>
              <a:rPr lang="cs-CZ" dirty="0" smtClean="0"/>
            </a:br>
            <a:r>
              <a:rPr lang="cs-CZ" dirty="0" smtClean="0"/>
              <a:t> </a:t>
            </a:r>
            <a:r>
              <a:rPr lang="cs-CZ" dirty="0" smtClean="0"/>
              <a:t>společností TPCA</a:t>
            </a:r>
            <a:endParaRPr lang="cs-CZ" dirty="0"/>
          </a:p>
        </p:txBody>
      </p:sp>
      <p:pic>
        <p:nvPicPr>
          <p:cNvPr id="6" name="Obrázek 5" descr="nptpca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5286388"/>
            <a:ext cx="5572132" cy="970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ovéPole 6"/>
          <p:cNvSpPr txBox="1"/>
          <p:nvPr/>
        </p:nvSpPr>
        <p:spPr>
          <a:xfrm>
            <a:off x="5000628" y="428604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Obec Ohaře</a:t>
            </a:r>
            <a:endParaRPr lang="cs-CZ" sz="2800" dirty="0"/>
          </a:p>
        </p:txBody>
      </p:sp>
      <p:pic>
        <p:nvPicPr>
          <p:cNvPr id="8" name="Picture 2" descr="C:\Users\user\Desktop\TPCA-lípy-zmenšené\Znak obce_Ohaře.jpg"/>
          <p:cNvPicPr>
            <a:picLocks noChangeAspect="1" noChangeArrowheads="1"/>
          </p:cNvPicPr>
          <p:nvPr/>
        </p:nvPicPr>
        <p:blipFill>
          <a:blip r:embed="rId4" cstate="print"/>
          <a:srcRect l="3968" t="1979" r="8730"/>
          <a:stretch>
            <a:fillRect/>
          </a:stretch>
        </p:blipFill>
        <p:spPr bwMode="auto">
          <a:xfrm>
            <a:off x="7215206" y="285728"/>
            <a:ext cx="1357322" cy="1527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01_Encuentros_(instr.)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323528" y="3326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4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Poškozené stromy</a:t>
            </a:r>
            <a:endParaRPr lang="cs-CZ" dirty="0"/>
          </a:p>
        </p:txBody>
      </p:sp>
      <p:pic>
        <p:nvPicPr>
          <p:cNvPr id="2052" name="Picture 4" descr="C:\Users\user\Desktop\TPCA-lípy-zmenšené\ořešák č.čp.19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190609"/>
            <a:ext cx="2509838" cy="3346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user\Desktop\TPCA-lípy-zmenšené\lípa u OÚ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3071810"/>
            <a:ext cx="2652714" cy="353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</a:t>
            </a:fld>
            <a:endParaRPr lang="cs-CZ"/>
          </a:p>
        </p:txBody>
      </p:sp>
      <p:pic>
        <p:nvPicPr>
          <p:cNvPr id="2055" name="Picture 7" descr="C:\Users\user\Desktop\Lípy-zmenšené\Ohaře_lípy_únor09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142984"/>
            <a:ext cx="2545557" cy="3394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user\Desktop\TPCA-lípy-zmenšené\ořech u čp. 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3084486"/>
            <a:ext cx="2643206" cy="3524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Otevřené dutiny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13314" name="Picture 2" descr="C:\Users\user\Desktop\Lípy-zmenšené\Ohaře_lípy_únor09 (7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38294" y="1142985"/>
            <a:ext cx="3762400" cy="282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Users\user\Desktop\Lípy-zmenšené\Ohaře_lípy_únor09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3" y="1142984"/>
            <a:ext cx="2678925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user\Desktop\TPCA-lípy-zmenšené\lípa u OÚ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857496"/>
            <a:ext cx="2786082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C:\Users\user\Desktop\TPCA-lípy-zmenšené\29.6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3857628"/>
            <a:ext cx="381002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Lípy na hřbitově v roce 2002</a:t>
            </a:r>
            <a:endParaRPr lang="cs-CZ" dirty="0"/>
          </a:p>
        </p:txBody>
      </p:sp>
      <p:pic>
        <p:nvPicPr>
          <p:cNvPr id="3074" name="Picture 2" descr="C:\Users\user\Desktop\Lípy-zmenšené\2002-po vichřici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3209933" cy="4575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user\Desktop\Lípy-zmenšené\2002-po vichřici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3" y="2214554"/>
            <a:ext cx="4568411" cy="3097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4</a:t>
            </a:fld>
            <a:endParaRPr lang="cs-CZ" dirty="0"/>
          </a:p>
        </p:txBody>
      </p:sp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Lípy na hřbitově v roce 2008</a:t>
            </a:r>
            <a:endParaRPr lang="cs-CZ" dirty="0"/>
          </a:p>
        </p:txBody>
      </p:sp>
      <p:pic>
        <p:nvPicPr>
          <p:cNvPr id="4098" name="Picture 2" descr="C:\Users\user\Desktop\Lípy-zmenšené\16.4.08 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357298"/>
            <a:ext cx="3778247" cy="2833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user\Desktop\Lípy-zmenšené\5.3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357298"/>
            <a:ext cx="3500462" cy="4667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Users\user\Desktop\TPCA-lípy-zmenšené\5.3 (5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238500"/>
            <a:ext cx="2714626" cy="3619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4282" y="428604"/>
            <a:ext cx="8229600" cy="1143000"/>
          </a:xfrm>
        </p:spPr>
        <p:txBody>
          <a:bodyPr/>
          <a:lstStyle/>
          <a:p>
            <a:r>
              <a:rPr lang="cs-CZ" dirty="0" smtClean="0"/>
              <a:t>AOPK, kontrola stavu stromů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5122" name="Picture 2" descr="C:\Users\user\Desktop\TPCA-lípy-zmenšené\29.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0736" y="1785926"/>
            <a:ext cx="3242078" cy="432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Desktop\TPCA-lípy-zmenšené\před č.p. 73_24.4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1" y="2428868"/>
            <a:ext cx="4873631" cy="3655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7170" name="Picture 2" descr="C:\Users\user\Desktop\TPCA-lípy-zmenšené\Žádo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157163"/>
            <a:ext cx="6848475" cy="654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Udělení grantu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8194" name="Picture 2" descr="C:\Users\user\Desktop\TPCA-lípy-zmenšené\Še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428736"/>
            <a:ext cx="6129350" cy="4336411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Předání šeku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9218" name="Picture 2" descr="C:\Users\user\Desktop\TPCA-lípy-zmenšené\Předání šeků_společná fot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1214422"/>
            <a:ext cx="5989341" cy="3069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C:\Users\user\Desktop\TPCA-lípy-zmenšené\Předání šeku_9.6.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7710" y="3571876"/>
            <a:ext cx="427673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Pokácení lípy před </a:t>
            </a:r>
            <a:r>
              <a:rPr lang="cs-CZ" dirty="0" err="1" smtClean="0"/>
              <a:t>č.p</a:t>
            </a:r>
            <a:r>
              <a:rPr lang="cs-CZ" dirty="0" smtClean="0"/>
              <a:t>. 73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10242" name="Picture 2" descr="C:\Users\user\Desktop\TPCA-lípy-zmenšené\29.6 (1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1565638"/>
            <a:ext cx="5572164" cy="4179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C:\Users\user\Desktop\TPCA-lípy-zmenšené\29.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19" y="3929066"/>
            <a:ext cx="3516309" cy="2637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Dřevo z lípy před </a:t>
            </a:r>
            <a:r>
              <a:rPr lang="cs-CZ" dirty="0" err="1" smtClean="0"/>
              <a:t>č.p</a:t>
            </a:r>
            <a:r>
              <a:rPr lang="cs-CZ" dirty="0" smtClean="0"/>
              <a:t>. 73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11268" name="Picture 4" descr="C:\Users\user\Desktop\TPCA-lípy-zmenšené\14.7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7298"/>
            <a:ext cx="4349752" cy="3262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6" name="Picture 2" descr="C:\Users\user\Desktop\TPCA-lípy-zmenšené\29_6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1594" y="3214686"/>
            <a:ext cx="4381530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C:\Users\user\Desktop\TPCA-lípy-zmenšené\12.8 (8) - Kopie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357158" y="1500174"/>
            <a:ext cx="3357586" cy="4476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Ořez stromů, zpevnění korun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12292" name="Picture 4" descr="C:\Users\user\Desktop\TPCA-lípy-zmenšené\16.9 (18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357298"/>
            <a:ext cx="3563934" cy="2672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C:\Users\user\Desktop\TPCA-lípy-zmenšené\12.8 (1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3643314"/>
            <a:ext cx="3929090" cy="2946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Ořez stromů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14338" name="Picture 2" descr="C:\Users\user\Desktop\TPCA-lípy-zmenšené\27.10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893" y="1500174"/>
            <a:ext cx="2839661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 descr="C:\Users\user\Desktop\TPCA-lípy-zmenšené\27.10 (1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5284" y="1489039"/>
            <a:ext cx="2794434" cy="37259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C:\Users\user\Desktop\TPCA-lípy-zmenšené\27.10 (14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93273" y="2357429"/>
            <a:ext cx="2678925" cy="3571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Úklid větví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22530" name="Picture 2" descr="C:\Users\user\Desktop\TPCA-lípy-zmenšené\2.9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3857652" cy="2893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C:\Users\user\Desktop\TPCA-lípy-zmenšené\2.9 (19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285860"/>
            <a:ext cx="3786214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 descr="C:\Users\user\Desktop\TPCA-lípy-zmenšené\29.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3786190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Pokácení lípy před OÚ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15362" name="Picture 2" descr="C:\Users\user\Desktop\TPCA-lípy-zmenšené\23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14422"/>
            <a:ext cx="4421190" cy="3315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Users\user\Desktop\TPCA-lípy-zmenšené\23 (1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2714620"/>
            <a:ext cx="4421190" cy="3315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C:\Users\user\Desktop\TPCA-lípy-zmenšené\23_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071942"/>
            <a:ext cx="3492496" cy="26193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Pokácení 2 ořešáků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16386" name="Picture 2" descr="C:\Users\user\Desktop\TPCA-lípy-zmenšené\23_10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14554"/>
            <a:ext cx="4429156" cy="33218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 descr="C:\Users\user\Desktop\TPCA-lípy-zmenšené\24.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595425"/>
            <a:ext cx="3357586" cy="4476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Štěpkování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17</a:t>
            </a:fld>
            <a:endParaRPr lang="cs-CZ"/>
          </a:p>
        </p:txBody>
      </p:sp>
      <p:pic>
        <p:nvPicPr>
          <p:cNvPr id="23555" name="Picture 3" descr="C:\Users\user\Desktop\TPCA-lípy-zmenšené\21.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3" y="1214422"/>
            <a:ext cx="4262467" cy="3196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4" name="Picture 2" descr="C:\Users\user\Desktop\TPCA-lípy-zmenšené\21.10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143248"/>
            <a:ext cx="4572032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Hrabání listí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24578" name="Picture 2" descr="C:\Users\user\Desktop\TPCA-lípy-zmenšené\IMG_10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2438400" cy="325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C:\Users\user\Desktop\TPCA-lípy-zmenšené\IMG_10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1357298"/>
            <a:ext cx="4635504" cy="3476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9" name="Picture 3" descr="C:\Users\user\Desktop\TPCA-lípy-zmenšené\IMG_10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3357562"/>
            <a:ext cx="2438400" cy="325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Ošetření dutin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17413" name="Picture 5" descr="C:\Users\user\Desktop\TPCA-lípy-zmenšené\27.10 (3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1131849"/>
            <a:ext cx="2500330" cy="333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4" name="Picture 6" descr="C:\Users\user\Desktop\TPCA-lípy-zmenšené\27.10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60411"/>
            <a:ext cx="2500330" cy="3333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1" name="Picture 3" descr="C:\Users\user\Desktop\TPCA-lípy-zmenšené\27.10 (19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3214685"/>
            <a:ext cx="2581276" cy="3441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0" name="Picture 2" descr="C:\Users\user\Desktop\TPCA-lípy-zmenšené\27.10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3144" y="3214686"/>
            <a:ext cx="2571768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Prezentace 2009\Nové lí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285860"/>
            <a:ext cx="2821801" cy="3762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Výsadba (i poškození) nových lip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1026" name="Picture 2" descr="C:\Users\user\Desktop\Prezentace 2009\Nové lípy (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928934"/>
            <a:ext cx="2786082" cy="371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user\Desktop\TPCA-lípy-zmenšené\IMG_27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285860"/>
            <a:ext cx="2714644" cy="3619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user\Desktop\Prezentace 2009\30.12.09 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4357694"/>
            <a:ext cx="31432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Frézování zbytků kmenů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21506" name="Picture 2" descr="C:\Users\user\Desktop\TPCA-lípy-zmenšené\17.12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7"/>
            <a:ext cx="2714644" cy="361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7" name="Picture 3" descr="C:\Users\user\Desktop\TPCA-lípy-zmenšené\17.12 (6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2071678"/>
            <a:ext cx="5207008" cy="3905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Pracovníci firmy </a:t>
            </a:r>
            <a:r>
              <a:rPr lang="cs-CZ" dirty="0" err="1" smtClean="0"/>
              <a:t>Kotys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18434" name="Picture 2" descr="C:\Users\user\Desktop\TPCA-lípy-zmenšené\27.10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1714480" y="1357298"/>
            <a:ext cx="5969013" cy="4476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Informace v tisku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1029" name="Picture 5" descr="C:\Users\user\Desktop\Prezentace 2009\Kolínský deník-8.6.- roh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1214421"/>
            <a:ext cx="4572032" cy="54948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Informace v tisku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39938" name="Picture 2" descr="Zpět na galerii">
            <a:hlinkClick r:id="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70284">
            <a:off x="1053123" y="1218959"/>
            <a:ext cx="3112669" cy="5305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Zpět na galerii">
            <a:hlinkClick r:id="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9348">
            <a:off x="4929190" y="1571612"/>
            <a:ext cx="3542648" cy="4920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Lípy na hřbitově v různých ročních obdobích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19462" name="Picture 6" descr="C:\Users\user\Desktop\TPCA-lípy-zmenšené\Lipy-29.10.07_010-zmense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428736"/>
            <a:ext cx="3429025" cy="2572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3" name="Picture 7" descr="C:\Users\user\Desktop\TPCA-lípy-zmenšené\lípy na hřbitově 1- břez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357298"/>
            <a:ext cx="2714644" cy="3619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4" name="Picture 8" descr="C:\Users\user\Desktop\TPCA-lípy-zmenšené\lipy_na_hrbitove_1-_cerven-zmense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3143248"/>
            <a:ext cx="2643206" cy="3523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5" name="Picture 9" descr="C:\Users\user\Desktop\TPCA-lípy-zmenšené\Obec_22.11 (2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4071942"/>
            <a:ext cx="3429024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Lípy v obci v různých ročních obdobích</a:t>
            </a:r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9751E-F057-4A41-9E0D-AC7D67007EC9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20484" name="Picture 4" descr="C:\Users\user\Desktop\TPCA-lípy-zmenšené\7.5.08_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3857652" cy="2893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5" name="Picture 5" descr="C:\Users\user\Desktop\TPCA-lípy-zmenšené\13.10.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6872" y="1428735"/>
            <a:ext cx="3975656" cy="2982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6" name="Picture 6" descr="C:\Users\user\Desktop\TPCA-lípy-zmenšené\17.2 (5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857628"/>
            <a:ext cx="3786214" cy="2839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28596" y="1857364"/>
            <a:ext cx="8229600" cy="1185858"/>
          </a:xfrm>
        </p:spPr>
        <p:txBody>
          <a:bodyPr/>
          <a:lstStyle/>
          <a:p>
            <a:r>
              <a:rPr lang="cs-CZ" dirty="0" smtClean="0"/>
              <a:t>Děkujeme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společnosti TPCA Kolín – Ovčáry</a:t>
            </a:r>
          </a:p>
          <a:p>
            <a:r>
              <a:rPr lang="cs-CZ" dirty="0" smtClean="0"/>
              <a:t>a</a:t>
            </a:r>
          </a:p>
          <a:p>
            <a:r>
              <a:rPr lang="cs-CZ" dirty="0" smtClean="0"/>
              <a:t>Nadaci Partnerství</a:t>
            </a:r>
          </a:p>
          <a:p>
            <a:r>
              <a:rPr lang="cs-CZ" dirty="0" smtClean="0"/>
              <a:t>za podporu </a:t>
            </a:r>
            <a:endParaRPr lang="cs-CZ" dirty="0"/>
          </a:p>
        </p:txBody>
      </p:sp>
      <p:pic>
        <p:nvPicPr>
          <p:cNvPr id="4" name="Obrázek 3" descr="nptpca_log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6" y="5286388"/>
            <a:ext cx="5572132" cy="970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7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Stupně šed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354</TotalTime>
  <Words>139</Words>
  <Application>Microsoft Office PowerPoint</Application>
  <PresentationFormat>Předvádění na obrazovce (4:3)</PresentationFormat>
  <Paragraphs>57</Paragraphs>
  <Slides>27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28" baseType="lpstr">
      <vt:lpstr>Vrchol</vt:lpstr>
      <vt:lpstr>Lípy potřebují ošetřit, ne pokácet</vt:lpstr>
      <vt:lpstr>Poškozené stromy</vt:lpstr>
      <vt:lpstr>Otevřené dutiny</vt:lpstr>
      <vt:lpstr>Lípy na hřbitově v roce 2002</vt:lpstr>
      <vt:lpstr>Lípy na hřbitově v roce 2008</vt:lpstr>
      <vt:lpstr>AOPK, kontrola stavu stromů</vt:lpstr>
      <vt:lpstr>Snímek 7</vt:lpstr>
      <vt:lpstr>Udělení grantu</vt:lpstr>
      <vt:lpstr>Předání šeku</vt:lpstr>
      <vt:lpstr>Pokácení lípy před č.p. 73</vt:lpstr>
      <vt:lpstr>Dřevo z lípy před č.p. 73</vt:lpstr>
      <vt:lpstr>Ořez stromů, zpevnění korun</vt:lpstr>
      <vt:lpstr>Ořez stromů</vt:lpstr>
      <vt:lpstr>Úklid větví</vt:lpstr>
      <vt:lpstr>Pokácení lípy před OÚ</vt:lpstr>
      <vt:lpstr>Pokácení 2 ořešáků</vt:lpstr>
      <vt:lpstr>Štěpkování</vt:lpstr>
      <vt:lpstr>Hrabání listí</vt:lpstr>
      <vt:lpstr>Ošetření dutin</vt:lpstr>
      <vt:lpstr>Výsadba (i poškození) nových lip</vt:lpstr>
      <vt:lpstr>Frézování zbytků kmenů</vt:lpstr>
      <vt:lpstr>Pracovníci firmy Kotys</vt:lpstr>
      <vt:lpstr>Informace v tisku</vt:lpstr>
      <vt:lpstr>Informace v tisku</vt:lpstr>
      <vt:lpstr>Lípy na hřbitově v různých ročních obdobích</vt:lpstr>
      <vt:lpstr>Lípy v obci v různých ročních obdobích</vt:lpstr>
      <vt:lpstr>Děkujeme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Lípy potřebují ošetřit, ne pokácet</dc:title>
  <dc:creator>user</dc:creator>
  <cp:lastModifiedBy>user</cp:lastModifiedBy>
  <cp:revision>43</cp:revision>
  <dcterms:created xsi:type="dcterms:W3CDTF">2010-03-03T07:09:53Z</dcterms:created>
  <dcterms:modified xsi:type="dcterms:W3CDTF">2011-12-09T08:36:16Z</dcterms:modified>
</cp:coreProperties>
</file>